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0e381992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0e381992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0e381992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0e381992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0e381992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0e381992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0e381992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0e381992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0e381992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0e381992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0e381992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0e381992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0e381992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0e381992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0e381992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0e381992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0e381992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0e381992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0e381992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0e381992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0e38199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0e38199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0e381992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0e381992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0e381992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0e381992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0e381992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0e381992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0e381992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0e381992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0e381992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0e381992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3906dd06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3906dd06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0e381992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0e381992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3906dd0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3906dd0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3906dd06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3906dd06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3906dd06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3906dd06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0e381992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0e38199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0e381992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0e381992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0e381992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0e381992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0e381992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0e38199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0e381992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0e381992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0e381992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0e381992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0e381992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0e381992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5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DDPM Implementation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100" y="1108250"/>
            <a:ext cx="676348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DDPM Implementation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50" y="1671004"/>
            <a:ext cx="5562276" cy="20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Diffusion Implicit Models (DDIM)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Very similar to DDPM, but markov chain property is broken, and sampling strategy is different.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Advantage: Works with a small subset of the timesteps (accelerated generation).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325" y="1607321"/>
            <a:ext cx="4053677" cy="19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DDIM Forward Process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Exactly the same as that of DDPM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875" y="1900650"/>
            <a:ext cx="3374875" cy="21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DDIM Backward Process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than DDPM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834" y="2121925"/>
            <a:ext cx="5511690" cy="14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DDIM Backward Process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a special case of variance DDIM becomes the same as DDPM (therefore it generalizes DDPM).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DDIM is especially useful when variance is zero (deterministic paths):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DDIM also uses the same loss function as DDPM.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251" y="2148390"/>
            <a:ext cx="6003174" cy="14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DDIM Training and Sampling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52475"/>
            <a:ext cx="3713251" cy="33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300" y="1152475"/>
            <a:ext cx="4814251" cy="34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Auto-Encoders (VAE)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VAEs find a mapping between the data distribution and a Normal distribution in a latent space.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a VAE, a sample image from the data distribution is </a:t>
            </a:r>
            <a:r>
              <a:rPr lang="en">
                <a:solidFill>
                  <a:srgbClr val="FF0000"/>
                </a:solidFill>
              </a:rPr>
              <a:t>encoded</a:t>
            </a:r>
            <a:r>
              <a:rPr lang="en">
                <a:solidFill>
                  <a:schemeClr val="dk1"/>
                </a:solidFill>
              </a:rPr>
              <a:t> to sample from the Normal distribution, and then </a:t>
            </a:r>
            <a:r>
              <a:rPr lang="en">
                <a:solidFill>
                  <a:srgbClr val="FF0000"/>
                </a:solidFill>
              </a:rPr>
              <a:t>decoded</a:t>
            </a:r>
            <a:r>
              <a:rPr lang="en">
                <a:solidFill>
                  <a:schemeClr val="dk1"/>
                </a:solidFill>
              </a:rPr>
              <a:t> back to the same sample in the data distribution.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Once a VAE is trained, the generation process is to simply take a random sample from the Normal distribution, and decode it into an actual image.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 Architecture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25" y="1082849"/>
            <a:ext cx="7024323" cy="36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Reparameterization Trick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Sampling in general is not differentiable.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Reparameterization trick allows us to sample from the latent distribution while keeping it differentiable.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Instead of directly sampling from the latent, we sample from a Normal distribution, and scale it to the latent distribution: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150" y="3337550"/>
            <a:ext cx="2270000" cy="9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Diffusion Probabilistic Models (DDPM)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200" y="1152475"/>
            <a:ext cx="6041876" cy="17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425" y="3072074"/>
            <a:ext cx="5995425" cy="14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 Loss Function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Two things must be handled: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KL divergence of the latent distribution and the Normal distribution (KL loss):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Similarity of the output image and the input image (reconstruction loss):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25" y="2137888"/>
            <a:ext cx="3875774" cy="7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838" y="3630650"/>
            <a:ext cx="2113544" cy="1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 Sampling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Example: If the input image is 128x128, and we have 4 </a:t>
            </a:r>
            <a:r>
              <a:rPr lang="en">
                <a:solidFill>
                  <a:schemeClr val="dk1"/>
                </a:solidFill>
              </a:rPr>
              <a:t>downsampling</a:t>
            </a:r>
            <a:r>
              <a:rPr lang="en">
                <a:solidFill>
                  <a:schemeClr val="dk1"/>
                </a:solidFill>
              </a:rPr>
              <a:t> layers, and the latent dimension of the VAE is 32, then the size of samples at the latent space will be 32x8x8.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To generate images, we need to sample from the Normal distribution with the size 32x8x8 and decode the noises with the VAE decoder.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Diffusion Models (LDDPM)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Usually used for handling large images (e.g. 512x512, 1024x1024 or larger).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is hard to train diffusion models on such large images.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Also, the latent distribution of the VAE could be off from the normal distribution, hence the generation phase might not be as good as expected.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Idea: Use VAE to reduce the size of images and learn a latent distribution, and then use a DDPM in the latent of the VAE to better learn the correct distribution.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this way, we are using the power of both models.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Such architectures are used in state of the art models such as Stable Diffusion.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LDDPM Architecture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75" y="1246825"/>
            <a:ext cx="7782477" cy="327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LDDPM Training and Sampling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 LDDP comprises of two parts: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Training VAE (without the DDPM in the bottleneck)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Fixing the VAE, adding the DDPM at the bottleneck, training the whole network given that the parameters of the VAE are fixed.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Once the training is finished, to sample from LDDPM, we first take a sample from Normal distribution, then we find the sample in the VAE latent space using DDPM, and finally, we decode the </a:t>
            </a:r>
            <a:r>
              <a:rPr lang="en">
                <a:solidFill>
                  <a:schemeClr val="dk1"/>
                </a:solidFill>
              </a:rPr>
              <a:t>recovered</a:t>
            </a:r>
            <a:r>
              <a:rPr lang="en">
                <a:solidFill>
                  <a:schemeClr val="dk1"/>
                </a:solidFill>
              </a:rPr>
              <a:t> sample.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Example: If the size of samples in the latent space of the VAE are 32x8x8, then the inputs to DDPM are samples with size 32x8x8.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FashionMNSIT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25" y="1221825"/>
            <a:ext cx="8445949" cy="36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Outputs (DDPM)</a:t>
            </a:r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863474" cy="3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499" y="1141975"/>
            <a:ext cx="384802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41975"/>
            <a:ext cx="3860111" cy="382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Outputs (DDIM)</a:t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4300"/>
            <a:ext cx="391283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013" y="1144300"/>
            <a:ext cx="38752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Output (VAE)</a:t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1200"/>
            <a:ext cx="389269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870" y="1101200"/>
            <a:ext cx="386543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Output (LDDPM)</a:t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8400"/>
            <a:ext cx="388036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894" y="1118400"/>
            <a:ext cx="387040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DDPM Forward Process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00" y="1237575"/>
            <a:ext cx="2500001" cy="14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99525"/>
            <a:ext cx="3374875" cy="21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08201"/>
            <a:ext cx="3507637" cy="11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DDPM Forward Process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00" y="1237575"/>
            <a:ext cx="2500001" cy="14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801" y="1237576"/>
            <a:ext cx="4473374" cy="17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16801"/>
            <a:ext cx="3507637" cy="11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DDPM Forward Process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9550"/>
            <a:ext cx="7490800" cy="34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DDPM Backward Process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3975"/>
            <a:ext cx="2626126" cy="21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000" y="1233395"/>
            <a:ext cx="3482501" cy="201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0175" y="3596000"/>
            <a:ext cx="5912648" cy="10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DDPM Loss Function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DDPM is trained to maximize the log-likelihood of observing the data: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it can be shown that the above loss function can be </a:t>
            </a:r>
            <a:r>
              <a:rPr lang="en">
                <a:solidFill>
                  <a:schemeClr val="dk1"/>
                </a:solidFill>
              </a:rPr>
              <a:t>achieved</a:t>
            </a:r>
            <a:r>
              <a:rPr lang="en">
                <a:solidFill>
                  <a:schemeClr val="dk1"/>
                </a:solidFill>
              </a:rPr>
              <a:t> through the following loss function: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700" y="1702200"/>
            <a:ext cx="173574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700" y="3658725"/>
            <a:ext cx="2144551" cy="6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DDPM Training and Sampling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25" y="1276425"/>
            <a:ext cx="3144575" cy="278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075" y="1276425"/>
            <a:ext cx="3190000" cy="29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DDPM Implementation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noise injection and handling statistical information is usually done inside a Variance Scheduler.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network for estimating the level of noise is usually a UNet with time-embedding.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